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08"/>
    <p:restoredTop sz="94621"/>
  </p:normalViewPr>
  <p:slideViewPr>
    <p:cSldViewPr snapToGrid="0" snapToObjects="1">
      <p:cViewPr varScale="1">
        <p:scale>
          <a:sx n="91" d="100"/>
          <a:sy n="91" d="100"/>
        </p:scale>
        <p:origin x="840"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 Type="http://schemas.openxmlformats.org/officeDocument/2006/relationships/presProps" Target="presProps.xml"/><Relationship Id="rId12" Type="http://schemas.openxmlformats.org/officeDocument/2006/relationships/viewProps" Target="viewProps.xml"/><Relationship Id="rId13" Type="http://schemas.openxmlformats.org/officeDocument/2006/relationships/theme" Target="theme/theme1.xml"/><Relationship Id="rId14"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0909131D-6AA8-994A-8454-2B619E84A300}" type="datetimeFigureOut">
              <a:rPr lang="en-US" smtClean="0"/>
              <a:t>8/28/16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8F7B19-C4B3-0243-A38A-FD44D8BF307D}" type="slidenum">
              <a:rPr lang="en-US" smtClean="0"/>
              <a:t>‹#›</a:t>
            </a:fld>
            <a:endParaRPr lang="en-US"/>
          </a:p>
        </p:txBody>
      </p:sp>
    </p:spTree>
    <p:extLst>
      <p:ext uri="{BB962C8B-B14F-4D97-AF65-F5344CB8AC3E}">
        <p14:creationId xmlns:p14="http://schemas.microsoft.com/office/powerpoint/2010/main" val="4970398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909131D-6AA8-994A-8454-2B619E84A300}" type="datetimeFigureOut">
              <a:rPr lang="en-US" smtClean="0"/>
              <a:t>8/28/16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8F7B19-C4B3-0243-A38A-FD44D8BF307D}" type="slidenum">
              <a:rPr lang="en-US" smtClean="0"/>
              <a:t>‹#›</a:t>
            </a:fld>
            <a:endParaRPr lang="en-US"/>
          </a:p>
        </p:txBody>
      </p:sp>
    </p:spTree>
    <p:extLst>
      <p:ext uri="{BB962C8B-B14F-4D97-AF65-F5344CB8AC3E}">
        <p14:creationId xmlns:p14="http://schemas.microsoft.com/office/powerpoint/2010/main" val="8057957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909131D-6AA8-994A-8454-2B619E84A300}" type="datetimeFigureOut">
              <a:rPr lang="en-US" smtClean="0"/>
              <a:t>8/28/16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8F7B19-C4B3-0243-A38A-FD44D8BF307D}" type="slidenum">
              <a:rPr lang="en-US" smtClean="0"/>
              <a:t>‹#›</a:t>
            </a:fld>
            <a:endParaRPr lang="en-US"/>
          </a:p>
        </p:txBody>
      </p:sp>
    </p:spTree>
    <p:extLst>
      <p:ext uri="{BB962C8B-B14F-4D97-AF65-F5344CB8AC3E}">
        <p14:creationId xmlns:p14="http://schemas.microsoft.com/office/powerpoint/2010/main" val="9772418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909131D-6AA8-994A-8454-2B619E84A300}" type="datetimeFigureOut">
              <a:rPr lang="en-US" smtClean="0"/>
              <a:t>8/28/16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8F7B19-C4B3-0243-A38A-FD44D8BF307D}" type="slidenum">
              <a:rPr lang="en-US" smtClean="0"/>
              <a:t>‹#›</a:t>
            </a:fld>
            <a:endParaRPr lang="en-US"/>
          </a:p>
        </p:txBody>
      </p:sp>
    </p:spTree>
    <p:extLst>
      <p:ext uri="{BB962C8B-B14F-4D97-AF65-F5344CB8AC3E}">
        <p14:creationId xmlns:p14="http://schemas.microsoft.com/office/powerpoint/2010/main" val="3711701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909131D-6AA8-994A-8454-2B619E84A300}" type="datetimeFigureOut">
              <a:rPr lang="en-US" smtClean="0"/>
              <a:t>8/28/16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8F7B19-C4B3-0243-A38A-FD44D8BF307D}" type="slidenum">
              <a:rPr lang="en-US" smtClean="0"/>
              <a:t>‹#›</a:t>
            </a:fld>
            <a:endParaRPr lang="en-US"/>
          </a:p>
        </p:txBody>
      </p:sp>
    </p:spTree>
    <p:extLst>
      <p:ext uri="{BB962C8B-B14F-4D97-AF65-F5344CB8AC3E}">
        <p14:creationId xmlns:p14="http://schemas.microsoft.com/office/powerpoint/2010/main" val="19650068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0909131D-6AA8-994A-8454-2B619E84A300}" type="datetimeFigureOut">
              <a:rPr lang="en-US" smtClean="0"/>
              <a:t>8/28/16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68F7B19-C4B3-0243-A38A-FD44D8BF307D}" type="slidenum">
              <a:rPr lang="en-US" smtClean="0"/>
              <a:t>‹#›</a:t>
            </a:fld>
            <a:endParaRPr lang="en-US"/>
          </a:p>
        </p:txBody>
      </p:sp>
    </p:spTree>
    <p:extLst>
      <p:ext uri="{BB962C8B-B14F-4D97-AF65-F5344CB8AC3E}">
        <p14:creationId xmlns:p14="http://schemas.microsoft.com/office/powerpoint/2010/main" val="18674111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0909131D-6AA8-994A-8454-2B619E84A300}" type="datetimeFigureOut">
              <a:rPr lang="en-US" smtClean="0"/>
              <a:t>8/28/16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68F7B19-C4B3-0243-A38A-FD44D8BF307D}" type="slidenum">
              <a:rPr lang="en-US" smtClean="0"/>
              <a:t>‹#›</a:t>
            </a:fld>
            <a:endParaRPr lang="en-US"/>
          </a:p>
        </p:txBody>
      </p:sp>
    </p:spTree>
    <p:extLst>
      <p:ext uri="{BB962C8B-B14F-4D97-AF65-F5344CB8AC3E}">
        <p14:creationId xmlns:p14="http://schemas.microsoft.com/office/powerpoint/2010/main" val="1051929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0909131D-6AA8-994A-8454-2B619E84A300}" type="datetimeFigureOut">
              <a:rPr lang="en-US" smtClean="0"/>
              <a:t>8/28/16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68F7B19-C4B3-0243-A38A-FD44D8BF307D}" type="slidenum">
              <a:rPr lang="en-US" smtClean="0"/>
              <a:t>‹#›</a:t>
            </a:fld>
            <a:endParaRPr lang="en-US"/>
          </a:p>
        </p:txBody>
      </p:sp>
    </p:spTree>
    <p:extLst>
      <p:ext uri="{BB962C8B-B14F-4D97-AF65-F5344CB8AC3E}">
        <p14:creationId xmlns:p14="http://schemas.microsoft.com/office/powerpoint/2010/main" val="5986170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909131D-6AA8-994A-8454-2B619E84A300}" type="datetimeFigureOut">
              <a:rPr lang="en-US" smtClean="0"/>
              <a:t>8/28/16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68F7B19-C4B3-0243-A38A-FD44D8BF307D}" type="slidenum">
              <a:rPr lang="en-US" smtClean="0"/>
              <a:t>‹#›</a:t>
            </a:fld>
            <a:endParaRPr lang="en-US"/>
          </a:p>
        </p:txBody>
      </p:sp>
    </p:spTree>
    <p:extLst>
      <p:ext uri="{BB962C8B-B14F-4D97-AF65-F5344CB8AC3E}">
        <p14:creationId xmlns:p14="http://schemas.microsoft.com/office/powerpoint/2010/main" val="21435921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909131D-6AA8-994A-8454-2B619E84A300}" type="datetimeFigureOut">
              <a:rPr lang="en-US" smtClean="0"/>
              <a:t>8/28/16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68F7B19-C4B3-0243-A38A-FD44D8BF307D}" type="slidenum">
              <a:rPr lang="en-US" smtClean="0"/>
              <a:t>‹#›</a:t>
            </a:fld>
            <a:endParaRPr lang="en-US"/>
          </a:p>
        </p:txBody>
      </p:sp>
    </p:spTree>
    <p:extLst>
      <p:ext uri="{BB962C8B-B14F-4D97-AF65-F5344CB8AC3E}">
        <p14:creationId xmlns:p14="http://schemas.microsoft.com/office/powerpoint/2010/main" val="11667626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909131D-6AA8-994A-8454-2B619E84A300}" type="datetimeFigureOut">
              <a:rPr lang="en-US" smtClean="0"/>
              <a:t>8/28/16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68F7B19-C4B3-0243-A38A-FD44D8BF307D}" type="slidenum">
              <a:rPr lang="en-US" smtClean="0"/>
              <a:t>‹#›</a:t>
            </a:fld>
            <a:endParaRPr lang="en-US"/>
          </a:p>
        </p:txBody>
      </p:sp>
    </p:spTree>
    <p:extLst>
      <p:ext uri="{BB962C8B-B14F-4D97-AF65-F5344CB8AC3E}">
        <p14:creationId xmlns:p14="http://schemas.microsoft.com/office/powerpoint/2010/main" val="1106308039"/>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909131D-6AA8-994A-8454-2B619E84A300}" type="datetimeFigureOut">
              <a:rPr lang="en-US" smtClean="0"/>
              <a:t>8/28/16</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68F7B19-C4B3-0243-A38A-FD44D8BF307D}" type="slidenum">
              <a:rPr lang="en-US" smtClean="0"/>
              <a:t>‹#›</a:t>
            </a:fld>
            <a:endParaRPr lang="en-US"/>
          </a:p>
        </p:txBody>
      </p:sp>
    </p:spTree>
    <p:extLst>
      <p:ext uri="{BB962C8B-B14F-4D97-AF65-F5344CB8AC3E}">
        <p14:creationId xmlns:p14="http://schemas.microsoft.com/office/powerpoint/2010/main" val="6547392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tiff"/></Relationships>
</file>

<file path=ppt/slides/_rels/slide2.xml.rels><?xml version="1.0" encoding="UTF-8" standalone="yes"?>
<Relationships xmlns="http://schemas.openxmlformats.org/package/2006/relationships"><Relationship Id="rId3" Type="http://schemas.openxmlformats.org/officeDocument/2006/relationships/image" Target="../media/image3.tiff"/><Relationship Id="rId4" Type="http://schemas.openxmlformats.org/officeDocument/2006/relationships/image" Target="../media/image4.tiff"/><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tiff"/><Relationship Id="rId3" Type="http://schemas.openxmlformats.org/officeDocument/2006/relationships/image" Target="../media/image6.tif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tiff"/></Relationships>
</file>

<file path=ppt/slides/_rels/slide5.xml.rels><?xml version="1.0" encoding="UTF-8" standalone="yes"?>
<Relationships xmlns="http://schemas.openxmlformats.org/package/2006/relationships"><Relationship Id="rId3" Type="http://schemas.openxmlformats.org/officeDocument/2006/relationships/image" Target="../media/image9.tiff"/><Relationship Id="rId4" Type="http://schemas.openxmlformats.org/officeDocument/2006/relationships/image" Target="../media/image10.tiff"/><Relationship Id="rId1" Type="http://schemas.openxmlformats.org/officeDocument/2006/relationships/slideLayout" Target="../slideLayouts/slideLayout2.xml"/><Relationship Id="rId2" Type="http://schemas.openxmlformats.org/officeDocument/2006/relationships/image" Target="../media/image8.tif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tif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tif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tiff"/><Relationship Id="rId3" Type="http://schemas.openxmlformats.org/officeDocument/2006/relationships/image" Target="../media/image14.tif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366129" y="0"/>
            <a:ext cx="9347200" cy="4686300"/>
          </a:xfrm>
          <a:prstGeom prst="rect">
            <a:avLst/>
          </a:prstGeom>
        </p:spPr>
      </p:pic>
      <p:cxnSp>
        <p:nvCxnSpPr>
          <p:cNvPr id="6" name="Straight Arrow Connector 5"/>
          <p:cNvCxnSpPr/>
          <p:nvPr/>
        </p:nvCxnSpPr>
        <p:spPr>
          <a:xfrm flipV="1">
            <a:off x="9355015" y="4431323"/>
            <a:ext cx="0" cy="109728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0" y="5669280"/>
            <a:ext cx="12192000" cy="646331"/>
          </a:xfrm>
          <a:prstGeom prst="rect">
            <a:avLst/>
          </a:prstGeom>
          <a:noFill/>
        </p:spPr>
        <p:txBody>
          <a:bodyPr wrap="square" rtlCol="0">
            <a:spAutoFit/>
          </a:bodyPr>
          <a:lstStyle/>
          <a:p>
            <a:r>
              <a:rPr lang="en-US" dirty="0" smtClean="0"/>
              <a:t>The Gaussian is centered on 40, but this is not quite a plane of symmetry because the Gaussian does not fall to the same level on both sides. So I don’t think this is an </a:t>
            </a:r>
            <a:r>
              <a:rPr lang="en-US" i="1" dirty="0" smtClean="0"/>
              <a:t>exactly</a:t>
            </a:r>
            <a:r>
              <a:rPr lang="en-US" dirty="0" smtClean="0"/>
              <a:t> even function.</a:t>
            </a:r>
          </a:p>
        </p:txBody>
      </p:sp>
    </p:spTree>
    <p:extLst>
      <p:ext uri="{BB962C8B-B14F-4D97-AF65-F5344CB8AC3E}">
        <p14:creationId xmlns:p14="http://schemas.microsoft.com/office/powerpoint/2010/main" val="365653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112542"/>
            <a:ext cx="12192000" cy="923330"/>
          </a:xfrm>
          <a:prstGeom prst="rect">
            <a:avLst/>
          </a:prstGeom>
          <a:noFill/>
        </p:spPr>
        <p:txBody>
          <a:bodyPr wrap="square" rtlCol="0">
            <a:spAutoFit/>
          </a:bodyPr>
          <a:lstStyle/>
          <a:p>
            <a:r>
              <a:rPr lang="en-US" dirty="0" smtClean="0"/>
              <a:t>One thing I noticed yesterday: if I try to make a more narrow Gaussian, so the population falls to nearly zero, then the energies get very large and our method fails. But this Gaussian is not really that narrow! The standard deviation is 4 bins on a total scale of 60 bins.</a:t>
            </a:r>
          </a:p>
        </p:txBody>
      </p:sp>
      <p:pic>
        <p:nvPicPr>
          <p:cNvPr id="6" name="Picture 5"/>
          <p:cNvPicPr>
            <a:picLocks noChangeAspect="1"/>
          </p:cNvPicPr>
          <p:nvPr/>
        </p:nvPicPr>
        <p:blipFill rotWithShape="1">
          <a:blip r:embed="rId2"/>
          <a:srcRect l="53872"/>
          <a:stretch/>
        </p:blipFill>
        <p:spPr>
          <a:xfrm>
            <a:off x="0" y="1521948"/>
            <a:ext cx="3352014" cy="3514285"/>
          </a:xfrm>
          <a:prstGeom prst="rect">
            <a:avLst/>
          </a:prstGeom>
        </p:spPr>
      </p:pic>
      <p:cxnSp>
        <p:nvCxnSpPr>
          <p:cNvPr id="8" name="Straight Arrow Connector 7"/>
          <p:cNvCxnSpPr/>
          <p:nvPr/>
        </p:nvCxnSpPr>
        <p:spPr>
          <a:xfrm>
            <a:off x="3074815" y="3266342"/>
            <a:ext cx="47171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p:nvPicPr>
        <p:blipFill rotWithShape="1">
          <a:blip r:embed="rId3"/>
          <a:srcRect l="50556"/>
          <a:stretch/>
        </p:blipFill>
        <p:spPr>
          <a:xfrm>
            <a:off x="3839392" y="1551402"/>
            <a:ext cx="3437508" cy="3514285"/>
          </a:xfrm>
          <a:prstGeom prst="rect">
            <a:avLst/>
          </a:prstGeom>
        </p:spPr>
      </p:pic>
      <p:pic>
        <p:nvPicPr>
          <p:cNvPr id="13" name="Picture 12"/>
          <p:cNvPicPr>
            <a:picLocks noChangeAspect="1"/>
          </p:cNvPicPr>
          <p:nvPr/>
        </p:nvPicPr>
        <p:blipFill>
          <a:blip r:embed="rId4"/>
          <a:stretch>
            <a:fillRect/>
          </a:stretch>
        </p:blipFill>
        <p:spPr>
          <a:xfrm>
            <a:off x="7471413" y="1551402"/>
            <a:ext cx="4720587" cy="3484831"/>
          </a:xfrm>
          <a:prstGeom prst="rect">
            <a:avLst/>
          </a:prstGeom>
        </p:spPr>
      </p:pic>
      <p:cxnSp>
        <p:nvCxnSpPr>
          <p:cNvPr id="14" name="Straight Arrow Connector 13"/>
          <p:cNvCxnSpPr/>
          <p:nvPr/>
        </p:nvCxnSpPr>
        <p:spPr>
          <a:xfrm>
            <a:off x="6775835" y="3266342"/>
            <a:ext cx="50106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0" y="5642193"/>
            <a:ext cx="12192000" cy="369332"/>
          </a:xfrm>
          <a:prstGeom prst="rect">
            <a:avLst/>
          </a:prstGeom>
          <a:noFill/>
        </p:spPr>
        <p:txBody>
          <a:bodyPr wrap="square" rtlCol="0">
            <a:spAutoFit/>
          </a:bodyPr>
          <a:lstStyle/>
          <a:p>
            <a:r>
              <a:rPr lang="en-US" dirty="0" smtClean="0"/>
              <a:t>Ideally, we will be able to detect these scenarios but noting the </a:t>
            </a:r>
            <a:r>
              <a:rPr lang="en-US" dirty="0" err="1" smtClean="0"/>
              <a:t>nonuniformity</a:t>
            </a:r>
            <a:r>
              <a:rPr lang="en-US" dirty="0" smtClean="0"/>
              <a:t> of the large intrasurface flux.</a:t>
            </a:r>
          </a:p>
        </p:txBody>
      </p:sp>
    </p:spTree>
    <p:extLst>
      <p:ext uri="{BB962C8B-B14F-4D97-AF65-F5344CB8AC3E}">
        <p14:creationId xmlns:p14="http://schemas.microsoft.com/office/powerpoint/2010/main" val="15587206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112542"/>
            <a:ext cx="12192000" cy="369332"/>
          </a:xfrm>
          <a:prstGeom prst="rect">
            <a:avLst/>
          </a:prstGeom>
          <a:noFill/>
        </p:spPr>
        <p:txBody>
          <a:bodyPr wrap="square" rtlCol="0">
            <a:spAutoFit/>
          </a:bodyPr>
          <a:lstStyle/>
          <a:p>
            <a:r>
              <a:rPr lang="en-US" dirty="0" smtClean="0"/>
              <a:t>Even with a standard deviation of 6 bins, the flux is not very pretty.</a:t>
            </a:r>
          </a:p>
        </p:txBody>
      </p:sp>
      <p:pic>
        <p:nvPicPr>
          <p:cNvPr id="5" name="Picture 4"/>
          <p:cNvPicPr>
            <a:picLocks noChangeAspect="1"/>
          </p:cNvPicPr>
          <p:nvPr/>
        </p:nvPicPr>
        <p:blipFill rotWithShape="1">
          <a:blip r:embed="rId2"/>
          <a:srcRect l="51287"/>
          <a:stretch/>
        </p:blipFill>
        <p:spPr>
          <a:xfrm>
            <a:off x="0" y="1015512"/>
            <a:ext cx="4615180" cy="4686300"/>
          </a:xfrm>
          <a:prstGeom prst="rect">
            <a:avLst/>
          </a:prstGeom>
        </p:spPr>
      </p:pic>
      <p:pic>
        <p:nvPicPr>
          <p:cNvPr id="6" name="Picture 5"/>
          <p:cNvPicPr>
            <a:picLocks noChangeAspect="1"/>
          </p:cNvPicPr>
          <p:nvPr/>
        </p:nvPicPr>
        <p:blipFill>
          <a:blip r:embed="rId3"/>
          <a:stretch>
            <a:fillRect/>
          </a:stretch>
        </p:blipFill>
        <p:spPr>
          <a:xfrm>
            <a:off x="5755843" y="1015511"/>
            <a:ext cx="5971433" cy="4686301"/>
          </a:xfrm>
          <a:prstGeom prst="rect">
            <a:avLst/>
          </a:prstGeom>
        </p:spPr>
      </p:pic>
    </p:spTree>
    <p:extLst>
      <p:ext uri="{BB962C8B-B14F-4D97-AF65-F5344CB8AC3E}">
        <p14:creationId xmlns:p14="http://schemas.microsoft.com/office/powerpoint/2010/main" val="3583703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112542"/>
            <a:ext cx="12192000" cy="369332"/>
          </a:xfrm>
          <a:prstGeom prst="rect">
            <a:avLst/>
          </a:prstGeom>
          <a:noFill/>
        </p:spPr>
        <p:txBody>
          <a:bodyPr wrap="square" rtlCol="0">
            <a:spAutoFit/>
          </a:bodyPr>
          <a:lstStyle/>
          <a:p>
            <a:r>
              <a:rPr lang="en-US" dirty="0" smtClean="0"/>
              <a:t>So, instead of using Gaussians, I’ll check using spikes. Here are the two normalized populations.</a:t>
            </a:r>
          </a:p>
        </p:txBody>
      </p:sp>
      <p:pic>
        <p:nvPicPr>
          <p:cNvPr id="6" name="Picture 5"/>
          <p:cNvPicPr>
            <a:picLocks noChangeAspect="1"/>
          </p:cNvPicPr>
          <p:nvPr/>
        </p:nvPicPr>
        <p:blipFill>
          <a:blip r:embed="rId2"/>
          <a:stretch>
            <a:fillRect/>
          </a:stretch>
        </p:blipFill>
        <p:spPr>
          <a:xfrm>
            <a:off x="2425895" y="1240985"/>
            <a:ext cx="6299200" cy="4432300"/>
          </a:xfrm>
          <a:prstGeom prst="rect">
            <a:avLst/>
          </a:prstGeom>
        </p:spPr>
      </p:pic>
    </p:spTree>
    <p:extLst>
      <p:ext uri="{BB962C8B-B14F-4D97-AF65-F5344CB8AC3E}">
        <p14:creationId xmlns:p14="http://schemas.microsoft.com/office/powerpoint/2010/main" val="3653559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 y="0"/>
            <a:ext cx="6499274" cy="3344815"/>
          </a:xfrm>
          <a:prstGeom prst="rect">
            <a:avLst/>
          </a:prstGeom>
        </p:spPr>
      </p:pic>
      <p:pic>
        <p:nvPicPr>
          <p:cNvPr id="3" name="Picture 2"/>
          <p:cNvPicPr>
            <a:picLocks noChangeAspect="1"/>
          </p:cNvPicPr>
          <p:nvPr/>
        </p:nvPicPr>
        <p:blipFill>
          <a:blip r:embed="rId3"/>
          <a:stretch>
            <a:fillRect/>
          </a:stretch>
        </p:blipFill>
        <p:spPr>
          <a:xfrm>
            <a:off x="2" y="3608362"/>
            <a:ext cx="6499274" cy="3249637"/>
          </a:xfrm>
          <a:prstGeom prst="rect">
            <a:avLst/>
          </a:prstGeom>
        </p:spPr>
      </p:pic>
      <p:pic>
        <p:nvPicPr>
          <p:cNvPr id="4" name="Picture 3"/>
          <p:cNvPicPr>
            <a:picLocks noChangeAspect="1"/>
          </p:cNvPicPr>
          <p:nvPr/>
        </p:nvPicPr>
        <p:blipFill>
          <a:blip r:embed="rId4"/>
          <a:stretch>
            <a:fillRect/>
          </a:stretch>
        </p:blipFill>
        <p:spPr>
          <a:xfrm>
            <a:off x="7167647" y="1405671"/>
            <a:ext cx="5024353" cy="3878287"/>
          </a:xfrm>
          <a:prstGeom prst="rect">
            <a:avLst/>
          </a:prstGeom>
        </p:spPr>
      </p:pic>
    </p:spTree>
    <p:extLst>
      <p:ext uri="{BB962C8B-B14F-4D97-AF65-F5344CB8AC3E}">
        <p14:creationId xmlns:p14="http://schemas.microsoft.com/office/powerpoint/2010/main" val="7647947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2109177" y="1472907"/>
            <a:ext cx="6426200" cy="4559300"/>
          </a:xfrm>
          <a:prstGeom prst="rect">
            <a:avLst/>
          </a:prstGeom>
        </p:spPr>
      </p:pic>
      <p:sp>
        <p:nvSpPr>
          <p:cNvPr id="8" name="TextBox 7"/>
          <p:cNvSpPr txBox="1"/>
          <p:nvPr/>
        </p:nvSpPr>
        <p:spPr>
          <a:xfrm>
            <a:off x="0" y="112542"/>
            <a:ext cx="12192000" cy="369332"/>
          </a:xfrm>
          <a:prstGeom prst="rect">
            <a:avLst/>
          </a:prstGeom>
          <a:noFill/>
        </p:spPr>
        <p:txBody>
          <a:bodyPr wrap="square" rtlCol="0">
            <a:spAutoFit/>
          </a:bodyPr>
          <a:lstStyle/>
          <a:p>
            <a:r>
              <a:rPr lang="en-US" dirty="0" smtClean="0"/>
              <a:t>Now I’ll move the second population relative to the first population.</a:t>
            </a:r>
          </a:p>
        </p:txBody>
      </p:sp>
    </p:spTree>
    <p:extLst>
      <p:ext uri="{BB962C8B-B14F-4D97-AF65-F5344CB8AC3E}">
        <p14:creationId xmlns:p14="http://schemas.microsoft.com/office/powerpoint/2010/main" val="15845927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87387" y="985813"/>
            <a:ext cx="6743700" cy="4787900"/>
          </a:xfrm>
          <a:prstGeom prst="rect">
            <a:avLst/>
          </a:prstGeom>
        </p:spPr>
      </p:pic>
      <p:cxnSp>
        <p:nvCxnSpPr>
          <p:cNvPr id="3" name="Straight Arrow Connector 2"/>
          <p:cNvCxnSpPr/>
          <p:nvPr/>
        </p:nvCxnSpPr>
        <p:spPr>
          <a:xfrm flipH="1">
            <a:off x="3859237" y="1631852"/>
            <a:ext cx="3174609" cy="316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7033846" y="1463012"/>
            <a:ext cx="5373858" cy="369332"/>
          </a:xfrm>
          <a:prstGeom prst="rect">
            <a:avLst/>
          </a:prstGeom>
          <a:noFill/>
        </p:spPr>
        <p:txBody>
          <a:bodyPr wrap="square" rtlCol="0">
            <a:spAutoFit/>
          </a:bodyPr>
          <a:lstStyle/>
          <a:p>
            <a:r>
              <a:rPr lang="en-US" dirty="0" smtClean="0"/>
              <a:t>So what starts to happen here</a:t>
            </a:r>
            <a:r>
              <a:rPr lang="en-US" smtClean="0"/>
              <a:t>, around offset of -9?</a:t>
            </a:r>
            <a:endParaRPr lang="en-US" dirty="0" smtClean="0"/>
          </a:p>
        </p:txBody>
      </p:sp>
    </p:spTree>
    <p:extLst>
      <p:ext uri="{BB962C8B-B14F-4D97-AF65-F5344CB8AC3E}">
        <p14:creationId xmlns:p14="http://schemas.microsoft.com/office/powerpoint/2010/main" val="9657611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0"/>
            <a:ext cx="6668086" cy="3431692"/>
          </a:xfrm>
          <a:prstGeom prst="rect">
            <a:avLst/>
          </a:prstGeom>
        </p:spPr>
      </p:pic>
      <p:pic>
        <p:nvPicPr>
          <p:cNvPr id="5" name="Picture 4"/>
          <p:cNvPicPr>
            <a:picLocks noChangeAspect="1"/>
          </p:cNvPicPr>
          <p:nvPr/>
        </p:nvPicPr>
        <p:blipFill>
          <a:blip r:embed="rId3"/>
          <a:stretch>
            <a:fillRect/>
          </a:stretch>
        </p:blipFill>
        <p:spPr>
          <a:xfrm>
            <a:off x="1" y="3523956"/>
            <a:ext cx="6668086" cy="3334043"/>
          </a:xfrm>
          <a:prstGeom prst="rect">
            <a:avLst/>
          </a:prstGeom>
        </p:spPr>
      </p:pic>
      <p:sp>
        <p:nvSpPr>
          <p:cNvPr id="6" name="TextBox 5"/>
          <p:cNvSpPr txBox="1"/>
          <p:nvPr/>
        </p:nvSpPr>
        <p:spPr>
          <a:xfrm>
            <a:off x="6991643" y="2560320"/>
            <a:ext cx="5200357" cy="646331"/>
          </a:xfrm>
          <a:prstGeom prst="rect">
            <a:avLst/>
          </a:prstGeom>
          <a:noFill/>
        </p:spPr>
        <p:txBody>
          <a:bodyPr wrap="square" rtlCol="0">
            <a:spAutoFit/>
          </a:bodyPr>
          <a:lstStyle/>
          <a:p>
            <a:r>
              <a:rPr lang="en-US" dirty="0" smtClean="0"/>
              <a:t>At an offset of -9, the steady state populations being </a:t>
            </a:r>
            <a:r>
              <a:rPr lang="en-US" smtClean="0"/>
              <a:t>to overlap around bin 22.</a:t>
            </a:r>
            <a:endParaRPr lang="en-US"/>
          </a:p>
        </p:txBody>
      </p:sp>
    </p:spTree>
    <p:extLst>
      <p:ext uri="{BB962C8B-B14F-4D97-AF65-F5344CB8AC3E}">
        <p14:creationId xmlns:p14="http://schemas.microsoft.com/office/powerpoint/2010/main" val="15096243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968033"/>
            <a:ext cx="6959600" cy="5372100"/>
          </a:xfrm>
          <a:prstGeom prst="rect">
            <a:avLst/>
          </a:prstGeom>
        </p:spPr>
      </p:pic>
      <p:sp>
        <p:nvSpPr>
          <p:cNvPr id="3" name="TextBox 2"/>
          <p:cNvSpPr txBox="1"/>
          <p:nvPr/>
        </p:nvSpPr>
        <p:spPr>
          <a:xfrm>
            <a:off x="7385538" y="1814732"/>
            <a:ext cx="4806462" cy="2862322"/>
          </a:xfrm>
          <a:prstGeom prst="rect">
            <a:avLst/>
          </a:prstGeom>
          <a:noFill/>
        </p:spPr>
        <p:txBody>
          <a:bodyPr wrap="square" rtlCol="0">
            <a:spAutoFit/>
          </a:bodyPr>
          <a:lstStyle/>
          <a:p>
            <a:r>
              <a:rPr lang="en-US" dirty="0" smtClean="0"/>
              <a:t>The bound population has negative (left) flux, whereas the bound (the fixed black spike) has positive (right) flux.</a:t>
            </a:r>
          </a:p>
          <a:p>
            <a:endParaRPr lang="en-US" dirty="0"/>
          </a:p>
          <a:p>
            <a:r>
              <a:rPr lang="en-US" dirty="0" smtClean="0"/>
              <a:t>So population is </a:t>
            </a:r>
            <a:r>
              <a:rPr lang="en-US" i="1" dirty="0" smtClean="0"/>
              <a:t>dropping</a:t>
            </a:r>
            <a:r>
              <a:rPr lang="en-US" dirty="0" smtClean="0"/>
              <a:t> from bin 30 on the unbound surface onto the bound surface. On the bound surface, the population spike is at bin 21. So between bins 30 and bins 21, the blue line to the left is largely negative. But elsewhere it is minimally positive. Just as we expect.</a:t>
            </a:r>
            <a:endParaRPr lang="en-US" dirty="0"/>
          </a:p>
        </p:txBody>
      </p:sp>
    </p:spTree>
    <p:extLst>
      <p:ext uri="{BB962C8B-B14F-4D97-AF65-F5344CB8AC3E}">
        <p14:creationId xmlns:p14="http://schemas.microsoft.com/office/powerpoint/2010/main" val="93026592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71</TotalTime>
  <Words>282</Words>
  <Application>Microsoft Macintosh PowerPoint</Application>
  <PresentationFormat>Widescreen</PresentationFormat>
  <Paragraphs>11</Paragraphs>
  <Slides>9</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vt:i4>
      </vt:variant>
    </vt:vector>
  </HeadingPairs>
  <TitlesOfParts>
    <vt:vector size="13" baseType="lpstr">
      <vt:lpstr>Calibri</vt:lpstr>
      <vt:lpstr>Calibri Light</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15.0024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Slochower, David</dc:creator>
  <cp:lastModifiedBy>Slochower, David</cp:lastModifiedBy>
  <cp:revision>8</cp:revision>
  <dcterms:created xsi:type="dcterms:W3CDTF">2016-08-28T17:39:55Z</dcterms:created>
  <dcterms:modified xsi:type="dcterms:W3CDTF">2016-08-28T18:51:11Z</dcterms:modified>
</cp:coreProperties>
</file>